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</a:t>
            </a:r>
            <a:r>
              <a:rPr lang="nl-NL" smtClean="0"/>
              <a:t>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Verlag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uitgeverij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titel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gelegenheid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ausstrahlen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voorstellen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uitstellen 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uitzenden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Übertragung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uitzending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reclame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verdediging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Glotze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de radio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de televisie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 de computer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gespannt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benieuwd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vervelend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ontspannend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Auftritt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bühne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toneelstuk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optreden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Anerkennung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waardeloos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waarde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waardering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veröffentlichen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vergeven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publiceren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tegenhouden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Verfasser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maker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lezer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schrijver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100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ausstrahlen</vt:lpstr>
      <vt:lpstr>die Übertragung</vt:lpstr>
      <vt:lpstr>die Glotze</vt:lpstr>
      <vt:lpstr>gespannt</vt:lpstr>
      <vt:lpstr>der Auftritt</vt:lpstr>
      <vt:lpstr>die Anerkennung</vt:lpstr>
      <vt:lpstr>veröffentlichen</vt:lpstr>
      <vt:lpstr>der Verfasser</vt:lpstr>
      <vt:lpstr>der Verlag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12</cp:revision>
  <dcterms:created xsi:type="dcterms:W3CDTF">2015-09-25T12:45:13Z</dcterms:created>
  <dcterms:modified xsi:type="dcterms:W3CDTF">2015-10-23T08:23:31Z</dcterms:modified>
</cp:coreProperties>
</file>